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1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3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27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5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15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61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29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24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02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6" descr="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1307" y="1383506"/>
            <a:ext cx="81724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8800" b="1" dirty="0">
                <a:solidFill>
                  <a:srgbClr val="BF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</a:t>
            </a:r>
            <a:r>
              <a:rPr lang="zh-TW" altLang="en-US" sz="8800" b="1" dirty="0">
                <a:solidFill>
                  <a:srgbClr val="BF118D"/>
                </a:solidFill>
                <a:latin typeface="微軟正黑體" pitchFamily="34" charset="-120"/>
                <a:ea typeface="微軟正黑體" pitchFamily="34" charset="-120"/>
              </a:rPr>
              <a:t>懇求你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-1/6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9774" y="2830056"/>
            <a:ext cx="2761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dirty="0"/>
              <a:t>Lord, Guide Me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947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6" descr="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93750" y="555526"/>
            <a:ext cx="7883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主，求你察看我，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試驗我，</a:t>
            </a: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熬煉我的肺腑心腸。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-1/6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41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4" descr="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60" y="522686"/>
            <a:ext cx="9167813" cy="46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552" y="627534"/>
            <a:ext cx="8316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主，求你轉向我，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憐恤我，</a:t>
            </a: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因為我是孤獨困苦。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-2/6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690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4" descr="0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307"/>
            <a:ext cx="9144000" cy="421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85775" y="411510"/>
            <a:ext cx="81724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主，求你赦免我，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看顧我，</a:t>
            </a: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因為我的罪極重大</a:t>
            </a: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5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-3/6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033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5" descr="0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67544" y="555526"/>
            <a:ext cx="80279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主，求你保護我，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搭救我，</a:t>
            </a: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因為我永遠投靠你。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-4/6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03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4" descr="1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807"/>
            <a:ext cx="9144000" cy="44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560" y="555526"/>
            <a:ext cx="75612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主，懇求你，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引導我，教訓我，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你是拯救我的神。</a:t>
            </a:r>
            <a:b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 dirty="0"/>
              <a:t>主懇求你</a:t>
            </a:r>
            <a:r>
              <a:rPr lang="en-US" altLang="zh-TW" sz="1400" dirty="0"/>
              <a:t>-5/6</a:t>
            </a:r>
          </a:p>
          <a:p>
            <a:r>
              <a:rPr lang="zh-TW" altLang="en-US" sz="1400" dirty="0"/>
              <a:t>詩集：讚美之泉 </a:t>
            </a:r>
            <a:r>
              <a:rPr lang="en-US" altLang="zh-TW" sz="1400" dirty="0"/>
              <a:t>06 - </a:t>
            </a:r>
            <a:r>
              <a:rPr lang="zh-TW" altLang="en-US" sz="1400" dirty="0"/>
              <a:t>全能的創造主，</a:t>
            </a:r>
            <a:r>
              <a:rPr lang="en-US" altLang="zh-TW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482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6" descr="Grant-McCracken-Eat-Pray-Love-Repeat-As-Necessary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"/>
            <a:ext cx="9144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552" y="483518"/>
            <a:ext cx="81724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主，懇求你醫治我，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保守我，</a:t>
            </a:r>
            <a:endParaRPr lang="en-US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我終日等候仰望你。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-6/6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248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6" descr="Grant-McCracken-Eat-Pray-Love-Repeat-As-Necessary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"/>
            <a:ext cx="9144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088" y="1059657"/>
            <a:ext cx="8316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我終日等候仰望你。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76825" y="4516042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/>
              <a:t>主懇求你</a:t>
            </a:r>
            <a:r>
              <a:rPr lang="en-US" altLang="zh-TW" sz="1400"/>
              <a:t>-6/6</a:t>
            </a:r>
          </a:p>
          <a:p>
            <a:r>
              <a:rPr lang="zh-TW" altLang="en-US" sz="1400"/>
              <a:t>詩集：讚美之泉 </a:t>
            </a:r>
            <a:r>
              <a:rPr lang="en-US" altLang="zh-TW" sz="1400"/>
              <a:t>06 - </a:t>
            </a:r>
            <a:r>
              <a:rPr lang="zh-TW" altLang="en-US" sz="1400"/>
              <a:t>全能的創造主，</a:t>
            </a:r>
            <a:r>
              <a:rPr lang="en-US" altLang="zh-TW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63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to9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16to9plain</Template>
  <TotalTime>4</TotalTime>
  <Words>331</Words>
  <Application>Microsoft Office PowerPoint</Application>
  <PresentationFormat>On-screen Show (16:9)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16to9plain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wsc</dc:creator>
  <cp:lastModifiedBy>wsc</cp:lastModifiedBy>
  <cp:revision>1</cp:revision>
  <dcterms:created xsi:type="dcterms:W3CDTF">2018-11-20T23:27:11Z</dcterms:created>
  <dcterms:modified xsi:type="dcterms:W3CDTF">2018-11-20T23:31:55Z</dcterms:modified>
</cp:coreProperties>
</file>